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339F"/>
    <a:srgbClr val="79B9CA"/>
    <a:srgbClr val="C41453"/>
    <a:srgbClr val="A70F46"/>
    <a:srgbClr val="BF7000"/>
    <a:srgbClr val="065C8C"/>
    <a:srgbClr val="055785"/>
    <a:srgbClr val="5036A6"/>
    <a:srgbClr val="21B169"/>
    <a:srgbClr val="065C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114" d="100"/>
          <a:sy n="114" d="100"/>
        </p:scale>
        <p:origin x="13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D724F-073E-4788-B9AC-DD82110107DC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7246C-448C-4590-A554-429EDF35F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240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139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041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23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914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878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6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19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36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19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96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50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32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75D8DEE7-CDE2-4074-8AD6-3440149ECCD6}"/>
              </a:ext>
            </a:extLst>
          </p:cNvPr>
          <p:cNvSpPr txBox="1">
            <a:spLocks/>
          </p:cNvSpPr>
          <p:nvPr/>
        </p:nvSpPr>
        <p:spPr>
          <a:xfrm>
            <a:off x="0" y="578786"/>
            <a:ext cx="91440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1219170" rtl="0" eaLnBrk="1" latinLnBrk="0" hangingPunct="1">
              <a:lnSpc>
                <a:spcPct val="86000"/>
              </a:lnSpc>
              <a:spcBef>
                <a:spcPct val="0"/>
              </a:spcBef>
              <a:buNone/>
              <a:defRPr sz="2800" kern="800" spc="-53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Open Sans Light"/>
              </a:rPr>
              <a:t>THE PROJECT LOCALIZATION OF ELECTRODES UONI 13/55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Open Sans Light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0BB46C13-9576-4706-9BB7-CACE2D7427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2987" y="2215827"/>
            <a:ext cx="2528851" cy="1701368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596E58F-1790-4DA7-877C-6CFC7F407A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9111" y="4247753"/>
            <a:ext cx="2776605" cy="1730751"/>
          </a:xfrm>
          <a:prstGeom prst="rect">
            <a:avLst/>
          </a:prstGeom>
          <a:effectLst>
            <a:softEdge rad="127000"/>
          </a:effec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C4E68655-A297-43C6-B5D7-ED85CF817B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53827"/>
              </p:ext>
            </p:extLst>
          </p:nvPr>
        </p:nvGraphicFramePr>
        <p:xfrm>
          <a:off x="313520" y="1726905"/>
          <a:ext cx="5875232" cy="419346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605797">
                  <a:extLst>
                    <a:ext uri="{9D8B030D-6E8A-4147-A177-3AD203B41FA5}">
                      <a16:colId xmlns:a16="http://schemas.microsoft.com/office/drawing/2014/main" val="2431753041"/>
                    </a:ext>
                  </a:extLst>
                </a:gridCol>
                <a:gridCol w="3269435">
                  <a:extLst>
                    <a:ext uri="{9D8B030D-6E8A-4147-A177-3AD203B41FA5}">
                      <a16:colId xmlns:a16="http://schemas.microsoft.com/office/drawing/2014/main" val="2918078364"/>
                    </a:ext>
                  </a:extLst>
                </a:gridCol>
              </a:tblGrid>
              <a:tr h="654043"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PROJECT NAME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  <a:cs typeface="Times New Roman" panose="02020603050405020304" pitchFamily="18" charset="0"/>
                        </a:rPr>
                        <a:t>PRODUCTION OF UONI 13/55 ELECTRODES</a:t>
                      </a:r>
                      <a:endParaRPr lang="ru-RU" sz="1400" b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4444013"/>
                  </a:ext>
                </a:extLst>
              </a:tr>
              <a:tr h="459794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Project implementation period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2019</a:t>
                      </a: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-20</a:t>
                      </a:r>
                      <a:r>
                        <a:rPr lang="uz-Cyrl-UZ" sz="1400" dirty="0">
                          <a:latin typeface="+mn-lt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2536315"/>
                  </a:ext>
                </a:extLst>
              </a:tr>
              <a:tr h="572763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Annual production capacity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5 000 </a:t>
                      </a:r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9032251"/>
                  </a:ext>
                </a:extLst>
              </a:tr>
              <a:tr h="439882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Volume of investment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550 thousand dollars. USA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7819846"/>
                  </a:ext>
                </a:extLst>
              </a:tr>
              <a:tr h="43530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Current volume of import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$ 18.2 million. USA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3883722"/>
                  </a:ext>
                </a:extLst>
              </a:tr>
              <a:tr h="584219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Reduction of import per year </a:t>
                      </a:r>
                    </a:p>
                    <a:p>
                      <a:pPr algn="l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as a result of localization</a:t>
                      </a:r>
                      <a:endParaRPr lang="ru-RU" sz="1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3.6 million USD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9938180"/>
                  </a:ext>
                </a:extLst>
              </a:tr>
              <a:tr h="52236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Localization percentage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20 % (Twenty)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3406910"/>
                  </a:ext>
                </a:extLst>
              </a:tr>
              <a:tr h="525105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Creation of new jobs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20 people.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386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0813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4632</TotalTime>
  <Words>74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 Light</vt:lpstr>
      <vt:lpstr>Times New Roman</vt:lpstr>
      <vt:lpstr>Тема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uktam.toshev@outlook.com</cp:lastModifiedBy>
  <cp:revision>112</cp:revision>
  <dcterms:created xsi:type="dcterms:W3CDTF">2019-11-05T12:50:54Z</dcterms:created>
  <dcterms:modified xsi:type="dcterms:W3CDTF">2020-02-25T09:13:39Z</dcterms:modified>
</cp:coreProperties>
</file>